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5143500" cx="9144000"/>
  <p:notesSz cx="6858000" cy="9144000"/>
  <p:embeddedFontLst>
    <p:embeddedFont>
      <p:font typeface="Helvetica Neue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regular.fntdata"/><Relationship Id="rId14" Type="http://schemas.openxmlformats.org/officeDocument/2006/relationships/slide" Target="slides/slide9.xml"/><Relationship Id="rId17" Type="http://schemas.openxmlformats.org/officeDocument/2006/relationships/font" Target="fonts/HelveticaNeue-italic.fntdata"/><Relationship Id="rId16" Type="http://schemas.openxmlformats.org/officeDocument/2006/relationships/font" Target="fonts/HelveticaNeue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18" Type="http://schemas.openxmlformats.org/officeDocument/2006/relationships/font" Target="fonts/HelveticaNeue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f11890d9c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f11890d9c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6041b2e9f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6041b2e9f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6041b2e85f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6041b2e85f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6041b2e9f7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6041b2e9f7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6041b2e85f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36041b2e85f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36041b2e9f7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36041b2e9f7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36041b2e85f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36041b2e85f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36041b2e9f7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36041b2e9f7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We Sing Together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Lia Davis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Lia Davis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we sing together,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Our melody takes flight,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we sing together,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feel the dance of time,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we sing together,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Our voices blend as one —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resonant beauty flows within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rises up from song.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we sing together,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Our hearts are open wide,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we sing together,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Our love becomes our guide,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we sing together,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know a sacred bond —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holy expression speaks within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rises up from song.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8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we sing together,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weave our memories,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we sing together,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honor legacies,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9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we sing together,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 people since the dawn —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Our human connection shines within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rises up from song.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20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we sing together,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Our vision burning bright,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we sing together,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Courageous in our fight,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Google Shape;119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21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we sing together,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Affirming all belong —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promise of justice calls within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rises up, it rises up from song.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